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6" r:id="rId2"/>
    <p:sldId id="265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180BB"/>
    <a:srgbClr val="8297CE"/>
    <a:srgbClr val="008DD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6" autoAdjust="0"/>
    <p:restoredTop sz="94660"/>
  </p:normalViewPr>
  <p:slideViewPr>
    <p:cSldViewPr snapToGrid="0">
      <p:cViewPr varScale="1">
        <p:scale>
          <a:sx n="91" d="100"/>
          <a:sy n="91" d="100"/>
        </p:scale>
        <p:origin x="796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DE3568-BC07-2F44-0D66-CA8C44F50A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30C03C-C89E-6652-B6CA-9EE1205E98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D061FE-4113-85FA-11C9-42D66FADB7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42392-7F7B-4FBC-B57C-B1A93DA5A85D}" type="datetimeFigureOut">
              <a:rPr lang="en-US" smtClean="0"/>
              <a:t>11/2/2025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5D8379-A189-0345-9978-D5D352BADD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6C82CD-3766-3F6F-D450-1E75386E4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49A02-351D-4859-8F63-EB7871358B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0324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74D6D4-2314-27E9-1659-F3422F830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1A8551-CCF7-FD90-11EA-4F573D210F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DEA090-4D08-B68F-835D-3A8E8463F8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42392-7F7B-4FBC-B57C-B1A93DA5A85D}" type="datetimeFigureOut">
              <a:rPr lang="en-US" smtClean="0"/>
              <a:t>11/2/2025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F99F16-C25B-F0FB-C4CE-CE7C2B4C15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2FF8BA-EE19-4D4C-4475-860A8A1BAB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49A02-351D-4859-8F63-EB7871358B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965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BF94FF-FD9D-ED3F-9143-306572D144C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80A7E76-BC9D-574E-BDD5-BB30DD281B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2F122A-3815-DCA3-E4DB-ECAE07DC7D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42392-7F7B-4FBC-B57C-B1A93DA5A85D}" type="datetimeFigureOut">
              <a:rPr lang="en-US" smtClean="0"/>
              <a:t>11/2/2025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D96C18-5BB9-3266-58A5-8410189E0E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AB8A6C-9A0E-43DF-A293-429F7C3993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49A02-351D-4859-8F63-EB7871358B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0779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85481-3543-8D93-4C68-4D42D6306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DA3FE9-D719-7BE3-F244-D0C6B97AA7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BF03DD-785E-6434-DA45-0BD7EAD483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42392-7F7B-4FBC-B57C-B1A93DA5A85D}" type="datetimeFigureOut">
              <a:rPr lang="en-US" smtClean="0"/>
              <a:t>11/2/2025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FCA8AF-3298-7325-50A3-DB1EFB7AE0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24DBA5-B8C8-A6BA-F3C5-5FBD621723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49A02-351D-4859-8F63-EB7871358B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2826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2B56B8-79FB-5843-D908-408BA3BF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C058A1-943C-62C3-91E5-B1537AE52D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C896AB-4365-66C7-85AB-72DFDEB409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42392-7F7B-4FBC-B57C-B1A93DA5A85D}" type="datetimeFigureOut">
              <a:rPr lang="en-US" smtClean="0"/>
              <a:t>11/2/2025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4B3C68-2204-DD78-E111-73DFF3F880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92E486-B7EA-AD70-5242-B3E6E34307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49A02-351D-4859-8F63-EB7871358B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6052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12592-4F39-FEAF-89D4-6C1ED3536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E4E933-DAD2-F6DE-1FEC-863C66F7F5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F1F1BF-8664-E40D-60E1-4D2EEABDA7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2A0847-104E-AEE9-6CF9-763D406881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42392-7F7B-4FBC-B57C-B1A93DA5A85D}" type="datetimeFigureOut">
              <a:rPr lang="en-US" smtClean="0"/>
              <a:t>11/2/2025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C3C844-A480-D4D9-DDA9-56E7DD77BE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24580A-C4CC-7A91-EA99-FFB016CCE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49A02-351D-4859-8F63-EB7871358B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1586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152E75-E93C-E72A-19EE-1E0CFE43F4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AF2C9B-A478-1288-E247-167D572227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594421-1FDD-B908-AFBC-8E2A50308E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05ECAF-BB42-AB36-D9A6-62D1257420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8D621A2-B788-B32C-2CF9-A49A02B8DE4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23A8CB5-F272-02D0-48D6-23FC4EDD8F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42392-7F7B-4FBC-B57C-B1A93DA5A85D}" type="datetimeFigureOut">
              <a:rPr lang="en-US" smtClean="0"/>
              <a:t>11/2/2025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7AA2FCD-7997-C19B-419B-D7FDF6291A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87B8C1F-F953-AB61-19C5-FB8C6D7B2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49A02-351D-4859-8F63-EB7871358B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3485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BED40-1361-3586-9E27-C0E665DE8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AB8D7EF-860D-8B70-C24D-25CDC40B5E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42392-7F7B-4FBC-B57C-B1A93DA5A85D}" type="datetimeFigureOut">
              <a:rPr lang="en-US" smtClean="0"/>
              <a:t>11/2/2025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C94A65-2B32-62D1-A0EB-82550EFAF4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E5046F-31F4-F0E8-68E5-78E19F72B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49A02-351D-4859-8F63-EB7871358B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7243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D6148A2-09FE-FCC1-FCF8-B0B26DC432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42392-7F7B-4FBC-B57C-B1A93DA5A85D}" type="datetimeFigureOut">
              <a:rPr lang="en-US" smtClean="0"/>
              <a:t>11/2/2025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A51CF72-B844-93F6-B543-5AF5877512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39B37B-41E6-CDD3-588E-1BC30CC412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49A02-351D-4859-8F63-EB7871358B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20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3BBE72-BE70-F10A-396C-341CDC990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930454-552A-B2A9-879F-CB631D925E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AF286B-7B9D-5DB5-B053-B9273B9B54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AE58E0-8CBD-DA69-AC5C-F13FD18D1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42392-7F7B-4FBC-B57C-B1A93DA5A85D}" type="datetimeFigureOut">
              <a:rPr lang="en-US" smtClean="0"/>
              <a:t>11/2/2025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CE7699-E524-6C17-C10E-405E8C1352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DDC87C-3941-A896-CD02-66110C2A63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49A02-351D-4859-8F63-EB7871358B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5580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6ED00-E80D-2780-1B82-CC05AF5135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613E401-C590-F98C-9A20-D3CD5CA0DD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A1A6FB-392C-146A-E915-754A87F9BF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4A071D-E014-A4A9-39BE-CBCFEFF843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42392-7F7B-4FBC-B57C-B1A93DA5A85D}" type="datetimeFigureOut">
              <a:rPr lang="en-US" smtClean="0"/>
              <a:t>11/2/2025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634B01-2C7B-7ADD-D99C-D89AAEA5F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FF44E-B60A-543E-7D34-7E76E4A005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49A02-351D-4859-8F63-EB7871358B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9128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A97059-1CFB-A2FF-BF53-C019BB213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3C03E7-7EB0-6020-C5BF-4B92D1AEE7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B7ABCC-5E45-27F6-F8FB-3751D3EF66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2C42392-7F7B-4FBC-B57C-B1A93DA5A85D}" type="datetimeFigureOut">
              <a:rPr lang="en-US" smtClean="0"/>
              <a:t>11/2/2025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EDA59B-7CAD-AC89-FC86-1275C980E5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98FCB6-9DA7-AFE6-3928-E453DDD023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E849A02-351D-4859-8F63-EB7871358B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8183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BA1A2C60-56D7-DE72-61FA-9E94F88B53B9}"/>
              </a:ext>
            </a:extLst>
          </p:cNvPr>
          <p:cNvGrpSpPr/>
          <p:nvPr/>
        </p:nvGrpSpPr>
        <p:grpSpPr>
          <a:xfrm>
            <a:off x="0" y="1397000"/>
            <a:ext cx="12192000" cy="4064000"/>
            <a:chOff x="0" y="1397000"/>
            <a:chExt cx="12192000" cy="4064000"/>
          </a:xfrm>
        </p:grpSpPr>
        <p:pic>
          <p:nvPicPr>
            <p:cNvPr id="6" name="Picture 5" descr="A machine with wheels and a yellow object&#10;&#10;Description automatically generated with medium confidence">
              <a:extLst>
                <a:ext uri="{FF2B5EF4-FFF2-40B4-BE49-F238E27FC236}">
                  <a16:creationId xmlns:a16="http://schemas.microsoft.com/office/drawing/2014/main" id="{8C302219-EDC8-9C41-7E37-C5B2E3930B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397000"/>
              <a:ext cx="12192000" cy="4064000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A909B54-A04F-E79C-0031-8A813B4B9211}"/>
                </a:ext>
              </a:extLst>
            </p:cNvPr>
            <p:cNvSpPr/>
            <p:nvPr/>
          </p:nvSpPr>
          <p:spPr>
            <a:xfrm>
              <a:off x="0" y="1397000"/>
              <a:ext cx="12192000" cy="4064000"/>
            </a:xfrm>
            <a:prstGeom prst="rect">
              <a:avLst/>
            </a:prstGeom>
            <a:gradFill>
              <a:gsLst>
                <a:gs pos="0">
                  <a:schemeClr val="tx1">
                    <a:alpha val="80000"/>
                  </a:schemeClr>
                </a:gs>
                <a:gs pos="50000">
                  <a:schemeClr val="tx1">
                    <a:lumMod val="50000"/>
                    <a:lumOff val="50000"/>
                    <a:alpha val="50000"/>
                  </a:schemeClr>
                </a:gs>
                <a:gs pos="100000">
                  <a:schemeClr val="tx1">
                    <a:alpha val="80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b="1" i="1" dirty="0">
                  <a:ln w="19050">
                    <a:solidFill>
                      <a:schemeClr val="bg1"/>
                    </a:solidFill>
                  </a:ln>
                  <a:noFill/>
                  <a:effectLst>
                    <a:glow rad="203200">
                      <a:schemeClr val="tx1">
                        <a:alpha val="40000"/>
                      </a:schemeClr>
                    </a:glow>
                  </a:effectLst>
                  <a:latin typeface="Agency FB" panose="020B0503020202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  <a:r>
                <a:rPr lang="en-US" sz="6600" b="1" i="1" baseline="30000" dirty="0">
                  <a:ln w="19050">
                    <a:solidFill>
                      <a:schemeClr val="bg1"/>
                    </a:solidFill>
                  </a:ln>
                  <a:noFill/>
                  <a:effectLst>
                    <a:glow rad="203200">
                      <a:schemeClr val="tx1">
                        <a:alpha val="40000"/>
                      </a:schemeClr>
                    </a:glow>
                  </a:effectLst>
                  <a:latin typeface="Agency FB" panose="020B0503020202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US" sz="6600" b="1" i="1" baseline="30000" dirty="0" err="1">
                  <a:ln w="19050">
                    <a:solidFill>
                      <a:schemeClr val="bg1"/>
                    </a:solidFill>
                  </a:ln>
                  <a:noFill/>
                  <a:effectLst>
                    <a:glow rad="203200">
                      <a:schemeClr val="tx1">
                        <a:alpha val="40000"/>
                      </a:schemeClr>
                    </a:glow>
                  </a:effectLst>
                  <a:latin typeface="Agency FB" panose="020B0503020202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th</a:t>
              </a:r>
              <a:r>
                <a:rPr lang="en-US" sz="6600" b="1" i="1" dirty="0">
                  <a:ln w="19050">
                    <a:solidFill>
                      <a:schemeClr val="bg1"/>
                    </a:solidFill>
                  </a:ln>
                  <a:noFill/>
                  <a:effectLst>
                    <a:glow rad="203200">
                      <a:schemeClr val="tx1">
                        <a:alpha val="40000"/>
                      </a:schemeClr>
                    </a:glow>
                  </a:effectLst>
                  <a:latin typeface="Agency FB" panose="020B0503020202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ROBORACER SIM RACING LEAGUE</a:t>
              </a:r>
            </a:p>
          </p:txBody>
        </p:sp>
        <p:pic>
          <p:nvPicPr>
            <p:cNvPr id="9" name="Picture 8" descr="A logo with a black background&#10;&#10;Description automatically generated">
              <a:extLst>
                <a:ext uri="{FF2B5EF4-FFF2-40B4-BE49-F238E27FC236}">
                  <a16:creationId xmlns:a16="http://schemas.microsoft.com/office/drawing/2014/main" id="{00E89E2B-DB9B-2A28-3C07-3F44A618555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14273" y="3997960"/>
              <a:ext cx="1463040" cy="1463040"/>
            </a:xfrm>
            <a:prstGeom prst="rect">
              <a:avLst/>
            </a:prstGeom>
            <a:effectLst>
              <a:glow rad="203200">
                <a:schemeClr val="tx1">
                  <a:alpha val="40000"/>
                </a:schemeClr>
              </a:glow>
            </a:effectLst>
          </p:spPr>
        </p:pic>
        <p:pic>
          <p:nvPicPr>
            <p:cNvPr id="4" name="Picture 3" descr="A white text on a black background&#10;&#10;AI-generated content may be incorrect.">
              <a:extLst>
                <a:ext uri="{FF2B5EF4-FFF2-40B4-BE49-F238E27FC236}">
                  <a16:creationId xmlns:a16="http://schemas.microsoft.com/office/drawing/2014/main" id="{819C9406-8E24-8821-10B7-8D8A9F7BCDA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chemeClr val="tx2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10806488" y="4305886"/>
              <a:ext cx="1316736" cy="847188"/>
            </a:xfrm>
            <a:prstGeom prst="rect">
              <a:avLst/>
            </a:prstGeom>
            <a:effectLst>
              <a:glow rad="203200">
                <a:schemeClr val="tx1">
                  <a:alpha val="40000"/>
                </a:schemeClr>
              </a:glow>
            </a:effectLst>
          </p:spPr>
        </p:pic>
        <p:pic>
          <p:nvPicPr>
            <p:cNvPr id="8" name="Picture 7" descr="A logo with text on it&#10;&#10;AI-generated content may be incorrect.">
              <a:extLst>
                <a:ext uri="{FF2B5EF4-FFF2-40B4-BE49-F238E27FC236}">
                  <a16:creationId xmlns:a16="http://schemas.microsoft.com/office/drawing/2014/main" id="{F8E9C2C7-1048-6C1E-8AC4-7C1805F9BE6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biLevel thresh="25000"/>
            </a:blip>
            <a:srcRect l="575" t="15923" r="2172" b="31907"/>
            <a:stretch>
              <a:fillRect/>
            </a:stretch>
          </p:blipFill>
          <p:spPr>
            <a:xfrm>
              <a:off x="1297715" y="1592553"/>
              <a:ext cx="2972943" cy="914400"/>
            </a:xfrm>
            <a:prstGeom prst="rect">
              <a:avLst/>
            </a:prstGeom>
          </p:spPr>
        </p:pic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87293129-F289-3912-6DCA-5376B01700E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40876" y="1624557"/>
              <a:ext cx="1324381" cy="8503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676107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0A08917C-1196-5A5A-5C05-40AB17ACCE09}"/>
              </a:ext>
            </a:extLst>
          </p:cNvPr>
          <p:cNvGrpSpPr/>
          <p:nvPr/>
        </p:nvGrpSpPr>
        <p:grpSpPr>
          <a:xfrm>
            <a:off x="0" y="1905000"/>
            <a:ext cx="12192000" cy="3048000"/>
            <a:chOff x="0" y="1905000"/>
            <a:chExt cx="12192000" cy="304800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C302219-EDC8-9C41-7E37-C5B2E3930B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>
              <a:off x="0" y="1905000"/>
              <a:ext cx="12192000" cy="3048000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FA909B54-A04F-E79C-0031-8A813B4B9211}"/>
                </a:ext>
              </a:extLst>
            </p:cNvPr>
            <p:cNvSpPr/>
            <p:nvPr/>
          </p:nvSpPr>
          <p:spPr>
            <a:xfrm>
              <a:off x="0" y="1905000"/>
              <a:ext cx="12192000" cy="3048000"/>
            </a:xfrm>
            <a:prstGeom prst="rect">
              <a:avLst/>
            </a:prstGeom>
            <a:gradFill>
              <a:gsLst>
                <a:gs pos="0">
                  <a:schemeClr val="tx1">
                    <a:alpha val="80000"/>
                  </a:schemeClr>
                </a:gs>
                <a:gs pos="50000">
                  <a:schemeClr val="tx1">
                    <a:lumMod val="50000"/>
                    <a:lumOff val="50000"/>
                    <a:alpha val="50000"/>
                  </a:schemeClr>
                </a:gs>
                <a:gs pos="100000">
                  <a:schemeClr val="tx1">
                    <a:alpha val="80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b="1" i="1" dirty="0">
                  <a:ln w="19050">
                    <a:solidFill>
                      <a:schemeClr val="bg1"/>
                    </a:solidFill>
                  </a:ln>
                  <a:noFill/>
                  <a:effectLst>
                    <a:glow rad="203200">
                      <a:schemeClr val="tx1">
                        <a:alpha val="40000"/>
                      </a:schemeClr>
                    </a:glow>
                  </a:effectLst>
                  <a:latin typeface="Agency FB" panose="020B0503020202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  <a:r>
                <a:rPr lang="en-US" sz="6600" b="1" i="1" baseline="30000" dirty="0">
                  <a:ln w="19050">
                    <a:solidFill>
                      <a:schemeClr val="bg1"/>
                    </a:solidFill>
                  </a:ln>
                  <a:noFill/>
                  <a:effectLst>
                    <a:glow rad="203200">
                      <a:schemeClr val="tx1">
                        <a:alpha val="40000"/>
                      </a:schemeClr>
                    </a:glow>
                  </a:effectLst>
                  <a:latin typeface="Agency FB" panose="020B0503020202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US" sz="6600" b="1" i="1" baseline="30000" dirty="0" err="1">
                  <a:ln w="19050">
                    <a:solidFill>
                      <a:schemeClr val="bg1"/>
                    </a:solidFill>
                  </a:ln>
                  <a:noFill/>
                  <a:effectLst>
                    <a:glow rad="203200">
                      <a:schemeClr val="tx1">
                        <a:alpha val="40000"/>
                      </a:schemeClr>
                    </a:glow>
                  </a:effectLst>
                  <a:latin typeface="Agency FB" panose="020B0503020202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th</a:t>
              </a:r>
              <a:r>
                <a:rPr lang="en-US" sz="6600" b="1" i="1" dirty="0">
                  <a:ln w="19050">
                    <a:solidFill>
                      <a:schemeClr val="bg1"/>
                    </a:solidFill>
                  </a:ln>
                  <a:noFill/>
                  <a:effectLst>
                    <a:glow rad="203200">
                      <a:schemeClr val="tx1">
                        <a:alpha val="40000"/>
                      </a:schemeClr>
                    </a:glow>
                  </a:effectLst>
                  <a:latin typeface="Agency FB" panose="020B0503020202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ROBORACER SIM RACING LEAGUE</a:t>
              </a:r>
            </a:p>
          </p:txBody>
        </p:sp>
        <p:pic>
          <p:nvPicPr>
            <p:cNvPr id="4" name="Picture 3" descr="A logo with a black background&#10;&#10;Description automatically generated">
              <a:extLst>
                <a:ext uri="{FF2B5EF4-FFF2-40B4-BE49-F238E27FC236}">
                  <a16:creationId xmlns:a16="http://schemas.microsoft.com/office/drawing/2014/main" id="{DEB66A65-B57E-C8E9-8C85-AA09E884B5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86121" y="3968800"/>
              <a:ext cx="914400" cy="914400"/>
            </a:xfrm>
            <a:prstGeom prst="rect">
              <a:avLst/>
            </a:prstGeom>
            <a:effectLst>
              <a:glow rad="203200">
                <a:schemeClr val="tx1">
                  <a:alpha val="40000"/>
                </a:schemeClr>
              </a:glow>
            </a:effectLst>
          </p:spPr>
        </p:pic>
        <p:pic>
          <p:nvPicPr>
            <p:cNvPr id="3" name="Picture 2" descr="A white text on a black background&#10;&#10;AI-generated content may be incorrect.">
              <a:extLst>
                <a:ext uri="{FF2B5EF4-FFF2-40B4-BE49-F238E27FC236}">
                  <a16:creationId xmlns:a16="http://schemas.microsoft.com/office/drawing/2014/main" id="{B15E109B-396B-27E5-E458-A2CC98D938E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chemeClr val="tx2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11299240" y="4161253"/>
              <a:ext cx="822960" cy="529493"/>
            </a:xfrm>
            <a:prstGeom prst="rect">
              <a:avLst/>
            </a:prstGeom>
          </p:spPr>
        </p:pic>
        <p:pic>
          <p:nvPicPr>
            <p:cNvPr id="5" name="Picture 4" descr="A logo with text on it&#10;&#10;AI-generated content may be incorrect.">
              <a:extLst>
                <a:ext uri="{FF2B5EF4-FFF2-40B4-BE49-F238E27FC236}">
                  <a16:creationId xmlns:a16="http://schemas.microsoft.com/office/drawing/2014/main" id="{49500B30-5F6B-E444-5F12-42FA76493BE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biLevel thresh="25000"/>
            </a:blip>
            <a:srcRect l="575" t="15923" r="2172" b="31907"/>
            <a:stretch>
              <a:fillRect/>
            </a:stretch>
          </p:blipFill>
          <p:spPr>
            <a:xfrm>
              <a:off x="857966" y="2130030"/>
              <a:ext cx="2081060" cy="640080"/>
            </a:xfrm>
            <a:prstGeom prst="rect">
              <a:avLst/>
            </a:prstGeom>
          </p:spPr>
        </p:pic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7AEA4A55-17D9-BB00-22D6-C35BE28E0E7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53313" y="2148318"/>
              <a:ext cx="939883" cy="60350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763826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</TotalTime>
  <Words>12</Words>
  <Application>Microsoft Office PowerPoint</Application>
  <PresentationFormat>Widescreen</PresentationFormat>
  <Paragraphs>2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7" baseType="lpstr">
      <vt:lpstr>Agency FB</vt:lpstr>
      <vt:lpstr>Aptos</vt:lpstr>
      <vt:lpstr>Aptos Display</vt:lpstr>
      <vt:lpstr>Arial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Tanmay Samak</dc:creator>
  <cp:lastModifiedBy>Tanmay Samak</cp:lastModifiedBy>
  <cp:revision>42</cp:revision>
  <dcterms:created xsi:type="dcterms:W3CDTF">2024-07-19T02:10:35Z</dcterms:created>
  <dcterms:modified xsi:type="dcterms:W3CDTF">2025-11-02T19:11:14Z</dcterms:modified>
</cp:coreProperties>
</file>